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76" r:id="rId2"/>
    <p:sldId id="275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7C80"/>
    <a:srgbClr val="FF6600"/>
    <a:srgbClr val="FFFF00"/>
    <a:srgbClr val="CC6600"/>
    <a:srgbClr val="D60093"/>
    <a:srgbClr val="009900"/>
    <a:srgbClr val="00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>
      <p:cViewPr>
        <p:scale>
          <a:sx n="60" d="100"/>
          <a:sy n="60" d="100"/>
        </p:scale>
        <p:origin x="-31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06/relationships/vbaProject" Target="vbaProject.bin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028ACE-0DD9-4214-BDB6-0846247BC719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CAB95E5-5DB8-4FF2-9705-6B9F7DF11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DAD06-1C63-4012-98AA-1CC75A521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5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2EA7F-A9BB-4EB9-A218-F46DE1307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6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A89EF-995B-4C3F-AAC7-A4AFA4D0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9EC-2136-4EB8-8F68-3BE98B97C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D7FB-F840-43E4-A9DE-2FB0143EDA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AFCD7-B4B9-4B9C-8FE6-F787952AC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3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A4264-423C-4BC5-8436-F8128CA9E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8463-1422-46FC-AD8B-A5483226E6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47A7-2E92-45F1-9E57-0E6BBAAEA5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B592-AB2C-41F6-9835-E1B6A2A5D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3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5C011-0902-4CF2-8105-C2FA018756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8DA497-E91E-4C68-B8CC-18338D60C7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000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edvejonok\Desktop\Презентация танграм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81"/>
            <a:ext cx="9187369" cy="68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5" y="-171400"/>
            <a:ext cx="775493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105256"/>
            <a:ext cx="8357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Составил: Колосова Ксения </a:t>
            </a:r>
            <a:r>
              <a:rPr lang="ru-RU" dirty="0" smtClean="0">
                <a:solidFill>
                  <a:srgbClr val="FF0000"/>
                </a:solidFill>
              </a:rPr>
              <a:t>Геннадьевна,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воспитатель </a:t>
            </a:r>
            <a:r>
              <a:rPr lang="ru-RU" dirty="0">
                <a:solidFill>
                  <a:srgbClr val="FF0000"/>
                </a:solidFill>
              </a:rPr>
              <a:t>МБДОУ ЦРР – Д/С «Медвежонок»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00" y="2506717"/>
            <a:ext cx="3312368" cy="32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nextslide" highlightClick="1"/>
          </p:cNvPr>
          <p:cNvSpPr/>
          <p:nvPr/>
        </p:nvSpPr>
        <p:spPr>
          <a:xfrm>
            <a:off x="7548522" y="5994000"/>
            <a:ext cx="1368152" cy="67536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ИГРАТЬ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hlinkClick r:id="" action="ppaction://macro?name=DragandDrop"/>
          </p:cNvPr>
          <p:cNvSpPr/>
          <p:nvPr/>
        </p:nvSpPr>
        <p:spPr>
          <a:xfrm rot="16200000" flipH="1">
            <a:off x="7173854" y="4653136"/>
            <a:ext cx="988980" cy="988980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>
            <a:hlinkClick r:id="" action="ppaction://macro?name=DragandDrop"/>
          </p:cNvPr>
          <p:cNvSpPr/>
          <p:nvPr/>
        </p:nvSpPr>
        <p:spPr>
          <a:xfrm>
            <a:off x="6325166" y="3412027"/>
            <a:ext cx="988980" cy="988980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>
            <a:hlinkClick r:id="" action="ppaction://macro?name=DragandDrop"/>
          </p:cNvPr>
          <p:cNvSpPr/>
          <p:nvPr/>
        </p:nvSpPr>
        <p:spPr>
          <a:xfrm rot="16200000">
            <a:off x="5309055" y="1368185"/>
            <a:ext cx="1963147" cy="988980"/>
          </a:xfrm>
          <a:prstGeom prst="parallelogram">
            <a:avLst>
              <a:gd name="adj" fmla="val 9917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>
            <a:hlinkClick r:id="" action="ppaction://macro?name=DragandDrop"/>
          </p:cNvPr>
          <p:cNvSpPr/>
          <p:nvPr/>
        </p:nvSpPr>
        <p:spPr>
          <a:xfrm>
            <a:off x="7166039" y="711827"/>
            <a:ext cx="1977961" cy="1977961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ый треугольник 4">
            <a:hlinkClick r:id="" action="ppaction://macro?name=DragandDrop"/>
          </p:cNvPr>
          <p:cNvSpPr/>
          <p:nvPr/>
        </p:nvSpPr>
        <p:spPr>
          <a:xfrm rot="2768984">
            <a:off x="7955363" y="287018"/>
            <a:ext cx="1386803" cy="1386803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>
            <a:hlinkClick r:id="" action="ppaction://macro?name=DragandDrop"/>
          </p:cNvPr>
          <p:cNvSpPr/>
          <p:nvPr/>
        </p:nvSpPr>
        <p:spPr>
          <a:xfrm flipH="1" flipV="1">
            <a:off x="6538614" y="2917537"/>
            <a:ext cx="1977961" cy="1977961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macro?name=DragandDrop"/>
          </p:cNvPr>
          <p:cNvSpPr/>
          <p:nvPr/>
        </p:nvSpPr>
        <p:spPr>
          <a:xfrm rot="5400000">
            <a:off x="6239042" y="4899052"/>
            <a:ext cx="988980" cy="9889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endshow" highlightClick="1"/>
          </p:cNvPr>
          <p:cNvSpPr/>
          <p:nvPr/>
        </p:nvSpPr>
        <p:spPr>
          <a:xfrm>
            <a:off x="7527595" y="6237312"/>
            <a:ext cx="1398630" cy="504056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ГОТОВО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7" name="Picture 3" descr="C:\Users\Medvejonok\Desktop\Презентация танграм\Сло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39478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4912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88102bba543396b1e7d59751756a9434d26ee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17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Танграм. Геометрическая головоломка</dc:title>
  <dc:subject>Развивающая игра</dc:subject>
  <dc:creator>Ксения Колосова</dc:creator>
  <cp:keywords>презентация с макросом DragAndDrop, развивающая игра, танграм, геометрический конструктор</cp:keywords>
  <cp:lastModifiedBy>Medvejonok</cp:lastModifiedBy>
  <cp:revision>56</cp:revision>
  <dcterms:created xsi:type="dcterms:W3CDTF">2014-02-01T18:55:23Z</dcterms:created>
  <dcterms:modified xsi:type="dcterms:W3CDTF">2021-04-06T07:02:47Z</dcterms:modified>
</cp:coreProperties>
</file>