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35A6-A0C9-42D2-8E83-CCE38667829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32C5-FC91-49F5-8FFE-C81FF74C3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6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35A6-A0C9-42D2-8E83-CCE38667829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32C5-FC91-49F5-8FFE-C81FF74C3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1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58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6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5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6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6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Medvejonok</dc:creator>
  <cp:lastModifiedBy>Медвежонок</cp:lastModifiedBy>
  <cp:revision>3</cp:revision>
  <dcterms:created xsi:type="dcterms:W3CDTF">2021-12-14T04:16:19Z</dcterms:created>
  <dcterms:modified xsi:type="dcterms:W3CDTF">2021-12-14T04:49:59Z</dcterms:modified>
</cp:coreProperties>
</file>