
<file path=[Content_Types].xml><?xml version="1.0" encoding="utf-8"?>
<Types xmlns="http://schemas.openxmlformats.org/package/2006/content-types">
  <Default Extension="png" ContentType="image/png"/>
  <Default Extension="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slideshow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76" r:id="rId2"/>
    <p:sldId id="275" r:id="rId3"/>
  </p:sldIdLst>
  <p:sldSz cx="9144000" cy="6858000" type="screen4x3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7C80"/>
    <a:srgbClr val="FF6600"/>
    <a:srgbClr val="FFFF00"/>
    <a:srgbClr val="CC6600"/>
    <a:srgbClr val="D60093"/>
    <a:srgbClr val="009900"/>
    <a:srgbClr val="0066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660"/>
  </p:normalViewPr>
  <p:slideViewPr>
    <p:cSldViewPr>
      <p:cViewPr>
        <p:scale>
          <a:sx n="60" d="100"/>
          <a:sy n="60" d="100"/>
        </p:scale>
        <p:origin x="-3150" y="-1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06/relationships/vbaProject" Target="vbaProject.bin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85028ACE-0DD9-4214-BDB6-0846247BC719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CAB95E5-5DB8-4FF2-9705-6B9F7DF112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124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DAD06-1C63-4012-98AA-1CC75A5214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95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B2EA7F-A9BB-4EB9-A218-F46DE13070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56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8A89EF-995B-4C3F-AAC7-A4AFA4D01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282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569EC-2136-4EB8-8F68-3BE98B97C2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733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A6D7FB-F840-43E4-A9DE-2FB0143EDA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15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AFCD7-B4B9-4B9C-8FE6-F787952ACF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639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A4264-423C-4BC5-8436-F8128CA9E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002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B8463-1422-46FC-AD8B-A5483226E6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5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47A7-2E92-45F1-9E57-0E6BBAAEA5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44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3B592-AB2C-41F6-9835-E1B6A2A5D9B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3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F5C011-0902-4CF2-8105-C2FA018756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05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F8DA497-E91E-4C68-B8CC-18338D60C7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5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4" descr="\\192.168.0.55\локальная сеть\3 Секретарь-делопроизводитель\МО-2021\Таграм квадрат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30000"/>
            <a:ext cx="1736211" cy="17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Medvejonok\Desktop\Презентация танграм\Фон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081"/>
            <a:ext cx="9187369" cy="683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25" y="-171400"/>
            <a:ext cx="7754937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105256"/>
            <a:ext cx="83576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Составил: Колосова Ксения </a:t>
            </a:r>
            <a:r>
              <a:rPr lang="ru-RU" dirty="0" smtClean="0">
                <a:solidFill>
                  <a:srgbClr val="FF0000"/>
                </a:solidFill>
              </a:rPr>
              <a:t>Геннадьевна,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воспитатель </a:t>
            </a:r>
            <a:r>
              <a:rPr lang="ru-RU" dirty="0">
                <a:solidFill>
                  <a:srgbClr val="FF0000"/>
                </a:solidFill>
              </a:rPr>
              <a:t>МБДОУ ЦРР – Д/С «Медвежонок»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500" y="2506717"/>
            <a:ext cx="3312368" cy="329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Управляющая кнопка: настраиваемая 2">
            <a:hlinkClick r:id="" action="ppaction://hlinkshowjump?jump=nextslide" highlightClick="1"/>
          </p:cNvPr>
          <p:cNvSpPr/>
          <p:nvPr/>
        </p:nvSpPr>
        <p:spPr>
          <a:xfrm>
            <a:off x="7548522" y="5994000"/>
            <a:ext cx="1368152" cy="675360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ИГРАТЬ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39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ый треугольник 6">
            <a:hlinkClick r:id="" action="ppaction://macro?name=DragandDrop"/>
          </p:cNvPr>
          <p:cNvSpPr/>
          <p:nvPr/>
        </p:nvSpPr>
        <p:spPr>
          <a:xfrm rot="18903569" flipH="1">
            <a:off x="7732420" y="4305415"/>
            <a:ext cx="988980" cy="988980"/>
          </a:xfrm>
          <a:prstGeom prst="rtTriangl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ый треугольник 7">
            <a:hlinkClick r:id="" action="ppaction://macro?name=DragandDrop"/>
          </p:cNvPr>
          <p:cNvSpPr/>
          <p:nvPr/>
        </p:nvSpPr>
        <p:spPr>
          <a:xfrm rot="16200000">
            <a:off x="7937245" y="2996952"/>
            <a:ext cx="988980" cy="988980"/>
          </a:xfrm>
          <a:prstGeom prst="rtTriangl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араллелограмм 5">
            <a:hlinkClick r:id="" action="ppaction://macro?name=DragandDrop"/>
          </p:cNvPr>
          <p:cNvSpPr/>
          <p:nvPr/>
        </p:nvSpPr>
        <p:spPr>
          <a:xfrm rot="10800000" flipH="1">
            <a:off x="5220072" y="2344267"/>
            <a:ext cx="1971104" cy="988980"/>
          </a:xfrm>
          <a:prstGeom prst="parallelogram">
            <a:avLst>
              <a:gd name="adj" fmla="val 99170"/>
            </a:avLst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ый треугольник 3">
            <a:hlinkClick r:id="" action="ppaction://macro?name=DragandDrop"/>
          </p:cNvPr>
          <p:cNvSpPr/>
          <p:nvPr/>
        </p:nvSpPr>
        <p:spPr>
          <a:xfrm>
            <a:off x="6948264" y="758604"/>
            <a:ext cx="1977961" cy="1977961"/>
          </a:xfrm>
          <a:prstGeom prst="rtTriangl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5" name="Прямоугольный треугольник 4">
            <a:hlinkClick r:id="" action="ppaction://macro?name=DragandDrop"/>
          </p:cNvPr>
          <p:cNvSpPr/>
          <p:nvPr/>
        </p:nvSpPr>
        <p:spPr>
          <a:xfrm rot="2667510">
            <a:off x="7203829" y="3125930"/>
            <a:ext cx="1386803" cy="1386803"/>
          </a:xfrm>
          <a:prstGeom prst="rtTriangl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ый треугольник 2">
            <a:hlinkClick r:id="" action="ppaction://macro?name=DragandDrop"/>
          </p:cNvPr>
          <p:cNvSpPr/>
          <p:nvPr/>
        </p:nvSpPr>
        <p:spPr>
          <a:xfrm flipH="1" flipV="1">
            <a:off x="6588224" y="188640"/>
            <a:ext cx="1977961" cy="1977961"/>
          </a:xfrm>
          <a:prstGeom prst="rtTriangl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hlinkClick r:id="" action="ppaction://macro?name=DragandDrop"/>
          </p:cNvPr>
          <p:cNvSpPr/>
          <p:nvPr/>
        </p:nvSpPr>
        <p:spPr>
          <a:xfrm rot="5400000">
            <a:off x="6538615" y="5004730"/>
            <a:ext cx="988980" cy="988980"/>
          </a:xfrm>
          <a:prstGeom prst="rect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2" descr="C:\Users\Medvejonok\Desktop\Презентация танграм\Носорог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62" y="188640"/>
            <a:ext cx="1905694" cy="1201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Управляющая кнопка: настраиваемая 9">
            <a:hlinkClick r:id="" action="ppaction://hlinkshowjump?jump=endshow" highlightClick="1"/>
          </p:cNvPr>
          <p:cNvSpPr/>
          <p:nvPr/>
        </p:nvSpPr>
        <p:spPr>
          <a:xfrm>
            <a:off x="7527595" y="6237312"/>
            <a:ext cx="1398630" cy="504056"/>
          </a:xfrm>
          <a:prstGeom prst="actionButtonBlank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ГОТОВО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9128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788102bba543396b1e7d59751756a9434d26ee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17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Танграм. Геометрическая головоломка</dc:title>
  <dc:subject>Развивающая игра</dc:subject>
  <dc:creator>Ксения Колосова</dc:creator>
  <cp:keywords>презентация с макросом DragAndDrop, развивающая игра, танграм, геометрический конструктор</cp:keywords>
  <cp:lastModifiedBy>Medvejonok</cp:lastModifiedBy>
  <cp:revision>55</cp:revision>
  <dcterms:created xsi:type="dcterms:W3CDTF">2014-02-01T18:55:23Z</dcterms:created>
  <dcterms:modified xsi:type="dcterms:W3CDTF">2021-04-06T07:01:59Z</dcterms:modified>
</cp:coreProperties>
</file>