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1"/>
            <a:ext cx="9187369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-171400"/>
            <a:ext cx="77549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105256"/>
            <a:ext cx="8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</a:t>
            </a:r>
            <a:r>
              <a:rPr lang="ru-RU" dirty="0" smtClean="0">
                <a:solidFill>
                  <a:srgbClr val="FF0000"/>
                </a:solidFill>
              </a:rPr>
              <a:t>Геннадьевна,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>
                <a:solidFill>
                  <a:srgbClr val="FF0000"/>
                </a:solidFill>
              </a:rPr>
              <a:t>МБДОУ ЦРР – Д/С «Медвежонок»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00" y="2506717"/>
            <a:ext cx="3312368" cy="32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7548522" y="5994000"/>
            <a:ext cx="1368152" cy="67536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ИГРАТЬ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rot="8100000" flipH="1">
            <a:off x="6553487" y="1824529"/>
            <a:ext cx="988980" cy="988980"/>
          </a:xfrm>
          <a:prstGeom prst="rtTriangle">
            <a:avLst/>
          </a:prstGeom>
          <a:solidFill>
            <a:srgbClr val="FF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 rot="13500000">
            <a:off x="6966688" y="2509059"/>
            <a:ext cx="988980" cy="988980"/>
          </a:xfrm>
          <a:prstGeom prst="rtTriangle">
            <a:avLst/>
          </a:prstGeom>
          <a:solidFill>
            <a:srgbClr val="FF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>
            <a:hlinkClick r:id="" action="ppaction://macro?name=DragandDrop"/>
          </p:cNvPr>
          <p:cNvSpPr/>
          <p:nvPr/>
        </p:nvSpPr>
        <p:spPr>
          <a:xfrm rot="2700000">
            <a:off x="6975152" y="4972540"/>
            <a:ext cx="1977961" cy="988980"/>
          </a:xfrm>
          <a:prstGeom prst="parallelogram">
            <a:avLst>
              <a:gd name="adj" fmla="val 99170"/>
            </a:avLst>
          </a:prstGeom>
          <a:solidFill>
            <a:srgbClr val="FF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 rot="8100000">
            <a:off x="6565825" y="409648"/>
            <a:ext cx="1977961" cy="1977961"/>
          </a:xfrm>
          <a:prstGeom prst="rtTriangle">
            <a:avLst/>
          </a:prstGeom>
          <a:solidFill>
            <a:srgbClr val="FF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18900000">
            <a:off x="7469981" y="926301"/>
            <a:ext cx="1386803" cy="1386803"/>
          </a:xfrm>
          <a:prstGeom prst="rtTriangle">
            <a:avLst/>
          </a:prstGeom>
          <a:solidFill>
            <a:srgbClr val="FF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rot="18900000" flipH="1" flipV="1">
            <a:off x="6023580" y="3858389"/>
            <a:ext cx="1977961" cy="1977961"/>
          </a:xfrm>
          <a:prstGeom prst="rtTriangle">
            <a:avLst/>
          </a:prstGeom>
          <a:solidFill>
            <a:srgbClr val="FF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xsdul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5722" t="-11808" r="-2987" b="-12185"/>
          <a:stretch>
            <a:fillRect/>
          </a:stretch>
        </p:blipFill>
        <p:spPr>
          <a:xfrm>
            <a:off x="0" y="0"/>
            <a:ext cx="2714644" cy="15001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 rot="2700000">
            <a:off x="7916700" y="3365495"/>
            <a:ext cx="988980" cy="988980"/>
          </a:xfrm>
          <a:prstGeom prst="rect">
            <a:avLst/>
          </a:prstGeom>
          <a:solidFill>
            <a:srgbClr val="FF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7747292" y="6246000"/>
            <a:ext cx="1363213" cy="495368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ГОТОВО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Геометрический конструктор</dc:title>
  <dc:subject>Развивающая игра</dc:subject>
  <dc:creator>Ксения Колосова</dc:creator>
  <cp:keywords>презентация с макросом DragAndDrop, развивающая игра, танграм, геометрический конструктор</cp:keywords>
  <cp:lastModifiedBy>Medvejonok</cp:lastModifiedBy>
  <cp:revision>55</cp:revision>
  <dcterms:created xsi:type="dcterms:W3CDTF">2014-02-01T18:55:23Z</dcterms:created>
  <dcterms:modified xsi:type="dcterms:W3CDTF">2021-04-06T07:01:14Z</dcterms:modified>
</cp:coreProperties>
</file>