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78" r:id="rId2"/>
    <p:sldId id="273" r:id="rId3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7C80"/>
    <a:srgbClr val="FF6600"/>
    <a:srgbClr val="FFFF00"/>
    <a:srgbClr val="CC6600"/>
    <a:srgbClr val="D60093"/>
    <a:srgbClr val="009900"/>
    <a:srgbClr val="0066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4660"/>
  </p:normalViewPr>
  <p:slideViewPr>
    <p:cSldViewPr>
      <p:cViewPr>
        <p:scale>
          <a:sx n="60" d="100"/>
          <a:sy n="60" d="100"/>
        </p:scale>
        <p:origin x="-3150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06/relationships/vbaProject" Target="vbaProject.bin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5028ACE-0DD9-4214-BDB6-0846247BC719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CAB95E5-5DB8-4FF2-9705-6B9F7DF11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24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DAD06-1C63-4012-98AA-1CC75A5214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5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2EA7F-A9BB-4EB9-A218-F46DE13070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6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A89EF-995B-4C3F-AAC7-A4AFA4D01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2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569EC-2136-4EB8-8F68-3BE98B97C2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3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6D7FB-F840-43E4-A9DE-2FB0143EDA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15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AFCD7-B4B9-4B9C-8FE6-F787952ACF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3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A4264-423C-4BC5-8436-F8128CA9E4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00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B8463-1422-46FC-AD8B-A5483226E6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7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47A7-2E92-45F1-9E57-0E6BBAAEA5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4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3B592-AB2C-41F6-9835-E1B6A2A5D9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3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5C011-0902-4CF2-8105-C2FA018756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0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8DA497-E91E-4C68-B8CC-18338D60C7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192.168.0.55\локальная сеть\3 Секретарь-делопроизводитель\МО-2021\Таграм квадра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" y="21081"/>
            <a:ext cx="1736211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\\192.168.0.55\локальная сеть\3 Секретарь-делопроизводитель\МО-2021\Таграм квадра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" y="1677081"/>
            <a:ext cx="1736211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\\192.168.0.55\локальная сеть\3 Секретарь-делопроизводитель\МО-2021\Таграм квадра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" y="3424767"/>
            <a:ext cx="1736211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\\192.168.0.55\локальная сеть\3 Секретарь-делопроизводитель\МО-2021\Таграм квадра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0000"/>
            <a:ext cx="1736211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edvejonok\Desktop\Презентация танграм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886" y="21081"/>
            <a:ext cx="7422483" cy="683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205" y="332656"/>
            <a:ext cx="7754937" cy="362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55776" y="6105256"/>
            <a:ext cx="58018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Составил: Колосова Ксения Геннадьевна, 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воспитатель МБДОУ ЦРР – Д/С «Медвежонок»</a:t>
            </a:r>
          </a:p>
        </p:txBody>
      </p:sp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7629" y="6105256"/>
            <a:ext cx="786371" cy="646331"/>
          </a:xfrm>
          <a:prstGeom prst="actionButtonForwardNext">
            <a:avLst/>
          </a:prstGeom>
          <a:solidFill>
            <a:srgbClr val="FF0000">
              <a:alpha val="3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768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hlinkClick r:id="" action="ppaction://macro?name=DragandDrop"/>
          </p:cNvPr>
          <p:cNvSpPr/>
          <p:nvPr/>
        </p:nvSpPr>
        <p:spPr>
          <a:xfrm flipH="1">
            <a:off x="6074602" y="5062921"/>
            <a:ext cx="988980" cy="988980"/>
          </a:xfrm>
          <a:prstGeom prst="rtTriangle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>
            <a:hlinkClick r:id="" action="ppaction://macro?name=DragandDrop"/>
          </p:cNvPr>
          <p:cNvSpPr/>
          <p:nvPr/>
        </p:nvSpPr>
        <p:spPr>
          <a:xfrm rot="16200000">
            <a:off x="6895661" y="576192"/>
            <a:ext cx="988980" cy="988980"/>
          </a:xfrm>
          <a:prstGeom prst="rtTriangle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>
            <a:hlinkClick r:id="" action="ppaction://macro?name=DragandDrop"/>
          </p:cNvPr>
          <p:cNvSpPr/>
          <p:nvPr/>
        </p:nvSpPr>
        <p:spPr>
          <a:xfrm rot="8100000">
            <a:off x="6401170" y="1990403"/>
            <a:ext cx="1977961" cy="1977961"/>
          </a:xfrm>
          <a:prstGeom prst="rtTriangle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ый треугольник 4">
            <a:hlinkClick r:id="" action="ppaction://macro?name=DragandDrop"/>
          </p:cNvPr>
          <p:cNvSpPr/>
          <p:nvPr/>
        </p:nvSpPr>
        <p:spPr>
          <a:xfrm rot="13432241">
            <a:off x="7114952" y="4378214"/>
            <a:ext cx="1386803" cy="1386803"/>
          </a:xfrm>
          <a:prstGeom prst="rtTriangle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>
            <a:hlinkClick r:id="" action="ppaction://macro?name=DragandDrop"/>
          </p:cNvPr>
          <p:cNvSpPr/>
          <p:nvPr/>
        </p:nvSpPr>
        <p:spPr>
          <a:xfrm flipH="1" flipV="1">
            <a:off x="5580112" y="3259963"/>
            <a:ext cx="1977961" cy="1977961"/>
          </a:xfrm>
          <a:prstGeom prst="rtTriangle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macro?name=DragandDrop"/>
          </p:cNvPr>
          <p:cNvSpPr/>
          <p:nvPr/>
        </p:nvSpPr>
        <p:spPr>
          <a:xfrm rot="2700000">
            <a:off x="7916392" y="3227555"/>
            <a:ext cx="988980" cy="988980"/>
          </a:xfrm>
          <a:prstGeom prst="rect">
            <a:avLst/>
          </a:prstGeom>
          <a:solidFill>
            <a:srgbClr val="FF7C8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араллелограмм 10">
            <a:hlinkClick r:id="" action="ppaction://macro?name=DragandDrop"/>
          </p:cNvPr>
          <p:cNvSpPr/>
          <p:nvPr/>
        </p:nvSpPr>
        <p:spPr>
          <a:xfrm rot="13528900" flipH="1">
            <a:off x="7450051" y="632207"/>
            <a:ext cx="1958658" cy="988980"/>
          </a:xfrm>
          <a:prstGeom prst="parallelogram">
            <a:avLst>
              <a:gd name="adj" fmla="val 99170"/>
            </a:avLst>
          </a:prstGeom>
          <a:solidFill>
            <a:srgbClr val="FF7C8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Users\Medvejonok\Desktop\Презентация танграм\Страус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0965"/>
            <a:ext cx="1610853" cy="2671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722556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788102bba543396b1e7d59751756a9434d26ee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15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Танграм. Геометрический конструктор</dc:title>
  <dc:subject>Развивающая игра</dc:subject>
  <dc:creator>Питинёва Антонина Алексеевна</dc:creator>
  <cp:keywords>презентация с макросом DragAndDrop, развивающая игра, танграм, геометрический конструктор</cp:keywords>
  <cp:lastModifiedBy>Medvejonok</cp:lastModifiedBy>
  <cp:revision>53</cp:revision>
  <dcterms:created xsi:type="dcterms:W3CDTF">2014-02-01T18:55:23Z</dcterms:created>
  <dcterms:modified xsi:type="dcterms:W3CDTF">2021-04-06T09:17:50Z</dcterms:modified>
</cp:coreProperties>
</file>