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8" r:id="rId2"/>
    <p:sldId id="273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21081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1677081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" y="3424767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86" y="21081"/>
            <a:ext cx="7422483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05" y="332656"/>
            <a:ext cx="7754937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55776" y="6105256"/>
            <a:ext cx="5801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Геннадьевна,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воспитатель МБДОУ ЦРР – Д/С «Медвежонок»</a:t>
            </a: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7629" y="6105256"/>
            <a:ext cx="786371" cy="646331"/>
          </a:xfrm>
          <a:prstGeom prst="actionButtonForwardNext">
            <a:avLst/>
          </a:prstGeom>
          <a:solidFill>
            <a:srgbClr val="FF0000">
              <a:alpha val="3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76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flipH="1">
            <a:off x="6074602" y="5062921"/>
            <a:ext cx="988980" cy="988980"/>
          </a:xfrm>
          <a:prstGeom prst="rtTriangle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6200000">
            <a:off x="6895661" y="576192"/>
            <a:ext cx="988980" cy="988980"/>
          </a:xfrm>
          <a:prstGeom prst="rtTriangle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 rot="8100000">
            <a:off x="6401170" y="1990403"/>
            <a:ext cx="1977961" cy="1977961"/>
          </a:xfrm>
          <a:prstGeom prst="rtTriangle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13432241">
            <a:off x="7114952" y="4378214"/>
            <a:ext cx="1386803" cy="1386803"/>
          </a:xfrm>
          <a:prstGeom prst="rtTriangle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flipH="1" flipV="1">
            <a:off x="5580112" y="3259963"/>
            <a:ext cx="1977961" cy="1977961"/>
          </a:xfrm>
          <a:prstGeom prst="rtTriangle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2700000">
            <a:off x="7916392" y="3227555"/>
            <a:ext cx="988980" cy="98898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>
            <a:hlinkClick r:id="" action="ppaction://macro?name=DragandDrop"/>
          </p:cNvPr>
          <p:cNvSpPr/>
          <p:nvPr/>
        </p:nvSpPr>
        <p:spPr>
          <a:xfrm rot="13528900" flipH="1">
            <a:off x="7450051" y="632207"/>
            <a:ext cx="1958658" cy="988980"/>
          </a:xfrm>
          <a:prstGeom prst="parallelogram">
            <a:avLst>
              <a:gd name="adj" fmla="val 99170"/>
            </a:avLst>
          </a:prstGeom>
          <a:solidFill>
            <a:srgbClr val="FF7C8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Medvejonok\Desktop\Презентация танграм\Страу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965"/>
            <a:ext cx="1610853" cy="267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255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15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Геометрический конструктор</dc:title>
  <dc:subject>Развивающая игра</dc:subject>
  <dc:creator>Питинёва Антонина Алексеевна</dc:creator>
  <cp:keywords>презентация с макросом DragAndDrop, развивающая игра, танграм, геометрический конструктор</cp:keywords>
  <cp:lastModifiedBy>Medvejonok</cp:lastModifiedBy>
  <cp:revision>53</cp:revision>
  <dcterms:created xsi:type="dcterms:W3CDTF">2014-02-01T18:55:23Z</dcterms:created>
  <dcterms:modified xsi:type="dcterms:W3CDTF">2021-04-06T09:17:50Z</dcterms:modified>
</cp:coreProperties>
</file>