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8" r:id="rId2"/>
    <p:sldId id="271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8100000" flipH="1">
            <a:off x="6236510" y="413560"/>
            <a:ext cx="988980" cy="988980"/>
          </a:xfrm>
          <a:prstGeom prst="rtTriangle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 rot="18944275">
            <a:off x="6604810" y="4160060"/>
            <a:ext cx="988980" cy="988980"/>
          </a:xfrm>
          <a:prstGeom prst="rtTriangle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8102287">
            <a:off x="5500719" y="2902760"/>
            <a:ext cx="1977961" cy="988980"/>
          </a:xfrm>
          <a:prstGeom prst="parallelogram">
            <a:avLst>
              <a:gd name="adj" fmla="val 99170"/>
            </a:avLst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 rot="13506707">
            <a:off x="6592919" y="3633819"/>
            <a:ext cx="1977961" cy="1977961"/>
          </a:xfrm>
          <a:prstGeom prst="rtTriangle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8103997">
            <a:off x="7275848" y="2252999"/>
            <a:ext cx="1386803" cy="1386803"/>
          </a:xfrm>
          <a:prstGeom prst="rtTriangle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flipH="1" flipV="1">
            <a:off x="6948519" y="198469"/>
            <a:ext cx="1977961" cy="1977961"/>
          </a:xfrm>
          <a:prstGeom prst="rtTriangle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2700000">
            <a:off x="6757210" y="1340660"/>
            <a:ext cx="988980" cy="988980"/>
          </a:xfrm>
          <a:prstGeom prst="rect">
            <a:avLst/>
          </a:prstGeom>
          <a:solidFill>
            <a:srgbClr val="CC66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Medvejonok\Desktop\Презентация танграм\Верблю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761"/>
            <a:ext cx="1928672" cy="186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настраиваемая 1">
            <a:hlinkClick r:id="" action="ppaction://hlinkshowjump?jump=endshow" highlightClick="1"/>
          </p:cNvPr>
          <p:cNvSpPr/>
          <p:nvPr/>
        </p:nvSpPr>
        <p:spPr>
          <a:xfrm>
            <a:off x="7759387" y="6071592"/>
            <a:ext cx="1248692" cy="72008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ГОТОВО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629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58</cp:revision>
  <dcterms:created xsi:type="dcterms:W3CDTF">2014-02-01T18:55:23Z</dcterms:created>
  <dcterms:modified xsi:type="dcterms:W3CDTF">2021-11-24T07:06:59Z</dcterms:modified>
</cp:coreProperties>
</file>