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9" r:id="rId2"/>
    <p:sldId id="272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6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8100000" flipH="1">
            <a:off x="7657144" y="2049649"/>
            <a:ext cx="988980" cy="988980"/>
          </a:xfrm>
          <a:prstGeom prst="rtTriangle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3500000">
            <a:off x="6578840" y="204824"/>
            <a:ext cx="988980" cy="988980"/>
          </a:xfrm>
          <a:prstGeom prst="rtTriangle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 rot="13460494">
            <a:off x="5063038" y="2830445"/>
            <a:ext cx="1977961" cy="1977961"/>
          </a:xfrm>
          <a:prstGeom prst="rtTriangle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16200000">
            <a:off x="7286644" y="253480"/>
            <a:ext cx="1386803" cy="1386803"/>
          </a:xfrm>
          <a:prstGeom prst="rtTriangle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rot="2679075" flipH="1" flipV="1">
            <a:off x="6463365" y="3262559"/>
            <a:ext cx="1977961" cy="1977961"/>
          </a:xfrm>
          <a:prstGeom prst="rtTriangle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2700000">
            <a:off x="6440413" y="1695728"/>
            <a:ext cx="988980" cy="988980"/>
          </a:xfrm>
          <a:prstGeom prst="rect">
            <a:avLst/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араллелограмм 10">
            <a:hlinkClick r:id="" action="ppaction://macro?name=DragandDrop"/>
          </p:cNvPr>
          <p:cNvSpPr/>
          <p:nvPr/>
        </p:nvSpPr>
        <p:spPr>
          <a:xfrm rot="13528900" flipH="1">
            <a:off x="7694117" y="2589136"/>
            <a:ext cx="1958658" cy="988980"/>
          </a:xfrm>
          <a:prstGeom prst="parallelogram">
            <a:avLst>
              <a:gd name="adj" fmla="val 99170"/>
            </a:avLst>
          </a:prstGeom>
          <a:solidFill>
            <a:srgbClr val="FFFF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Medvejonok\Desktop\Презентация танграм\Жира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28871"/>
            <a:ext cx="1908884" cy="272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7573568" y="6021288"/>
            <a:ext cx="1402279" cy="648072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ГОТОВО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842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56</cp:revision>
  <dcterms:created xsi:type="dcterms:W3CDTF">2014-02-01T18:55:23Z</dcterms:created>
  <dcterms:modified xsi:type="dcterms:W3CDTF">2021-04-06T06:56:01Z</dcterms:modified>
</cp:coreProperties>
</file>