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75" r:id="rId2"/>
    <p:sldId id="274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1"/>
            <a:ext cx="9187369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-171400"/>
            <a:ext cx="77549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105256"/>
            <a:ext cx="8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</a:t>
            </a:r>
            <a:r>
              <a:rPr lang="ru-RU" dirty="0" smtClean="0">
                <a:solidFill>
                  <a:srgbClr val="FF0000"/>
                </a:solidFill>
              </a:rPr>
              <a:t>Геннадьевна,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>
                <a:solidFill>
                  <a:srgbClr val="FF0000"/>
                </a:solidFill>
              </a:rPr>
              <a:t>МБДОУ ЦРР – Д/С «Медвежонок»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00" y="2506717"/>
            <a:ext cx="3312368" cy="32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7548522" y="5994000"/>
            <a:ext cx="1368152" cy="67536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ИГРАТЬ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rot="8100000" flipH="1">
            <a:off x="8377225" y="1041537"/>
            <a:ext cx="988980" cy="988980"/>
          </a:xfrm>
          <a:prstGeom prst="rtTriangle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 rot="2782790">
            <a:off x="7491265" y="463432"/>
            <a:ext cx="988980" cy="988980"/>
          </a:xfrm>
          <a:prstGeom prst="rtTriangle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>
            <a:hlinkClick r:id="" action="ppaction://macro?name=DragandDrop"/>
          </p:cNvPr>
          <p:cNvSpPr/>
          <p:nvPr/>
        </p:nvSpPr>
        <p:spPr>
          <a:xfrm rot="2700000">
            <a:off x="6971561" y="2975370"/>
            <a:ext cx="1977961" cy="988980"/>
          </a:xfrm>
          <a:prstGeom prst="parallelogram">
            <a:avLst>
              <a:gd name="adj" fmla="val 99170"/>
            </a:avLst>
          </a:prstGeom>
          <a:solidFill>
            <a:srgbClr val="FF99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>
            <a:off x="7020272" y="957923"/>
            <a:ext cx="1977961" cy="1977961"/>
          </a:xfrm>
          <a:prstGeom prst="rtTriangle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8100747">
            <a:off x="6098625" y="5111980"/>
            <a:ext cx="1386803" cy="1386803"/>
          </a:xfrm>
          <a:prstGeom prst="rtTriangle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flipH="1" flipV="1">
            <a:off x="7033613" y="4067174"/>
            <a:ext cx="1977961" cy="1977961"/>
          </a:xfrm>
          <a:prstGeom prst="rtTriangle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 rot="2700000">
            <a:off x="5944305" y="3483818"/>
            <a:ext cx="988980" cy="988980"/>
          </a:xfrm>
          <a:prstGeom prst="rect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Medvejonok\Desktop\Презентация танграм\Кенгур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1549"/>
            <a:ext cx="2152399" cy="241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7524328" y="6237312"/>
            <a:ext cx="1487246" cy="548688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ГОТОВО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230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Геометрическая головоломка</dc:title>
  <dc:subject>Развивающая игра</dc:subject>
  <dc:creator>Ксения Колосова</dc:creator>
  <cp:keywords>презентация с макросом DragAndDrop, развивающая игра, танграм, геометрический конструктор</cp:keywords>
  <cp:lastModifiedBy>Medvejonok</cp:lastModifiedBy>
  <cp:revision>55</cp:revision>
  <dcterms:created xsi:type="dcterms:W3CDTF">2014-02-01T18:55:23Z</dcterms:created>
  <dcterms:modified xsi:type="dcterms:W3CDTF">2021-04-06T06:57:15Z</dcterms:modified>
</cp:coreProperties>
</file>