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33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336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4" r:id="rId29"/>
    <p:sldId id="295" r:id="rId30"/>
    <p:sldId id="296" r:id="rId31"/>
    <p:sldId id="297" r:id="rId32"/>
    <p:sldId id="298" r:id="rId33"/>
    <p:sldId id="319" r:id="rId34"/>
    <p:sldId id="320" r:id="rId35"/>
    <p:sldId id="337" r:id="rId36"/>
    <p:sldId id="32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111B-A457-47EF-86BA-5212432C4D8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1666D-2F0C-4D75-A023-F627EE0C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2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666D-2F0C-4D75-A023-F627EE0C69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0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666D-2F0C-4D75-A023-F627EE0C69E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4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400600" cy="304157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  <a:t>педагогические </a:t>
            </a:r>
            <a:b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  <a:t>технологии в </a:t>
            </a:r>
            <a:b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  <a:t>образовательной </a:t>
            </a:r>
            <a:b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  <a:t>деятельности</a:t>
            </a:r>
            <a:endParaRPr lang="ru-RU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2771800" cy="15841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– Д/С «</a:t>
            </a:r>
            <a:r>
              <a:rPr lang="ru-RU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Медвежорок</a:t>
            </a:r>
            <a:r>
              <a:rPr lang="ru-RU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Дубинина Зоя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8064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16824" cy="237626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творческого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потенциала дошкольника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96952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Портфолио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прежде всего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жизни.</a:t>
            </a:r>
          </a:p>
          <a:p>
            <a:r>
              <a:rPr lang="ru-RU" b="1" dirty="0"/>
              <a:t>Портфолио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способ фиксирования, накопления оценки индивидуальных достижений за определенный период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4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55" y="1073737"/>
            <a:ext cx="794527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638" y="2276872"/>
            <a:ext cx="7148737" cy="30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4546" y="1500174"/>
            <a:ext cx="5074315" cy="380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357969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 знакомы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портрет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семья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детский сад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друзья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занятия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праздники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Копилка достижений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Копилка моих работ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4824536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Технология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р</a:t>
            </a: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азвития исследовательской деятельности</a:t>
            </a:r>
            <a:endParaRPr lang="ru-RU" sz="54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4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77" y="1917130"/>
            <a:ext cx="7336499" cy="2880022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Технология исследовательской деятельности </a:t>
            </a: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вид интеллектуально-творческой деятельности на основе поисковой активности и на базе исследовательского поведения; это активность ребенка, направленная на постижение устройства вещей, связей между явлениями окружающего мира, их упорядочение и систематизацию.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476672"/>
            <a:ext cx="76328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</a:rPr>
              <a:t>«Усваивается все крепко и надолго, когда ребенок слышит, видит и делает сам»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</a:rPr>
              <a:t>Р. Эмерсон</a:t>
            </a:r>
            <a:r>
              <a:rPr kumimoji="0" lang="ru-RU" sz="1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</a:rPr>
              <a:t/>
            </a:r>
            <a:br>
              <a:rPr kumimoji="0" lang="ru-RU" sz="1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440" y="4905896"/>
            <a:ext cx="2308224" cy="166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cdn.cadelta.ru/media/articles/id897/cov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4956298"/>
            <a:ext cx="2256185" cy="1503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ytimg.com/vi/KI3MvlAnfLA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004416"/>
            <a:ext cx="2615973" cy="147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39552" y="332656"/>
            <a:ext cx="8100392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endParaRPr lang="ru-RU" sz="20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cs typeface="Arial" charset="0"/>
              </a:rPr>
              <a:t>Цель технологии исследовательской деятельности в детском саду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-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дошкольников основные ключевые компетенции, способность к исследовательскому типу мышления.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</a:t>
            </a:r>
            <a:r>
              <a:rPr lang="ru-RU" sz="2000" b="1" dirty="0">
                <a:solidFill>
                  <a:srgbClr val="7030A0"/>
                </a:solidFill>
                <a:cs typeface="Arial" charset="0"/>
              </a:rPr>
              <a:t>Задачи технологии исследовательской деятельности:</a:t>
            </a:r>
            <a:endParaRPr lang="ru-RU" sz="2000" dirty="0">
              <a:solidFill>
                <a:srgbClr val="7030A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*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элементарные естественнонаучные и экологические представления детей.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*Формировать навыки постановки элементарных опытов и умения делать выводы на основе полученных результатов.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*Развивать стремление к поисково-познавательной деятельности.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*Способствовать овладению приемами практического взаимодействия с окружающими предметами.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*Развивать мыслительную активность, умение наблюдать, анализировать, делать выводы.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*Воспитывать интерес к познанию окружающего мира.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*Стимулировать желание детей экспериментировать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dirty="0">
                <a:solidFill>
                  <a:srgbClr val="808080"/>
                </a:solidFill>
                <a:latin typeface="Arial" charset="0"/>
                <a:cs typeface="Arial" charset="0"/>
              </a:rPr>
              <a:t/>
            </a:r>
            <a:br>
              <a:rPr lang="ru-RU" dirty="0">
                <a:solidFill>
                  <a:srgbClr val="808080"/>
                </a:solidFill>
                <a:latin typeface="Arial" charset="0"/>
                <a:cs typeface="Arial" charset="0"/>
              </a:rPr>
            </a:br>
            <a:endParaRPr lang="ru-RU" dirty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Работа с детьми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344816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организованные занятия;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по экологии с элементами экспериментирования;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комплексные прогулки  с элементами экологии и экспериментирования;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короткие опыты во время прогулок;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организованные по желанию ребенка занятия-опыты в долгие осенние и зимние вечера;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беседы, подтвержденные показами опытов;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 организованные  детьми эксперименты под непосредственным наблюдением воспитателя, для выработки навыков проведения опытов.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373215"/>
            <a:ext cx="6336704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То, что я услышал, я забыл.</a:t>
            </a:r>
            <a:b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То, что я увидел, я помню.</a:t>
            </a:r>
            <a:b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То, что я сделал сам, я знаю</a:t>
            </a: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</a:t>
            </a:r>
            <a:r>
              <a:rPr lang="ru-RU" dirty="0" err="1" smtClean="0"/>
              <a:t>иследовательской</a:t>
            </a:r>
            <a:r>
              <a:rPr lang="ru-RU" dirty="0" smtClean="0"/>
              <a:t> деятельности</a:t>
            </a:r>
            <a:endParaRPr lang="ru-RU" dirty="0"/>
          </a:p>
        </p:txBody>
      </p:sp>
      <p:pic>
        <p:nvPicPr>
          <p:cNvPr id="2051" name="Picture 3" descr="F:\Фото уголки экспериментирование\DSC_02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714488"/>
            <a:ext cx="4214842" cy="3000396"/>
          </a:xfrm>
          <a:prstGeom prst="rect">
            <a:avLst/>
          </a:prstGeom>
          <a:noFill/>
        </p:spPr>
      </p:pic>
      <p:pic>
        <p:nvPicPr>
          <p:cNvPr id="2052" name="Picture 4" descr="F:\Фото уголки экспериментирование\DSC_02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3857652" cy="2528142"/>
          </a:xfrm>
          <a:prstGeom prst="rect">
            <a:avLst/>
          </a:prstGeom>
          <a:noFill/>
        </p:spPr>
      </p:pic>
      <p:pic>
        <p:nvPicPr>
          <p:cNvPr id="2054" name="Picture 6" descr="F:\Открытые занятия к МО\DSC_07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000504"/>
            <a:ext cx="3857652" cy="255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040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Технология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р</a:t>
            </a: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азвивающих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игр</a:t>
            </a:r>
            <a:endParaRPr lang="ru-RU" sz="54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488832" cy="58326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педагогические технологии»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игр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отличии от игр вообще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игра обладает существенным признаком –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48872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совокупность приемов, применяемых в каком-либо деле, мастерстве, искусстве (толковый словарь).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229600" cy="42484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ДОУ интенсивно внедряют в работу инновационные технологии.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стороной в педагогической технологии является позиция ребенка 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 - образовательном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процессе. Взрослый в общении с детьми придерживается положения: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рядом, не над ним, а вместе!».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цель - содействовать становлению ребенка как личности.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5184576" cy="745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Мария </a:t>
            </a:r>
            <a:r>
              <a:rPr lang="ru-RU" b="1" dirty="0">
                <a:solidFill>
                  <a:srgbClr val="7030A0"/>
                </a:solidFill>
              </a:rPr>
              <a:t>Монтессори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1368152" cy="181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9624" y="2348880"/>
            <a:ext cx="7420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Монтессори – это уникальная авторская система саморазвития и самовоспитания малышей.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внимание здесь обращено на развитие мелкой моторики, чувств (зрение, слух, вкус, обоняние, осязание), а также на воспитание самостоятельности в ребенке.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Единые программы и требования здесь отсутствуют, для каждого ребенка предусмотрен индивидуальный темп. Каждый малыш волен заниматься тем, чем ему нравится. Таким образом, он «соревнуется» сам с собой, приобретая уверенность в себе, а также полностью усваивая материал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принцип в педагогике Монтессори – «Помоги мне сделать это самому».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есть, взрослый должен разобраться, чем интересуется малыш, обеспечить ему соответствующую среду для занятий и научить ребенка ею пользоваться.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1023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1560" y="548680"/>
            <a:ext cx="720079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1560" y="548680"/>
            <a:ext cx="7204836" cy="540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блоки </a:t>
            </a:r>
            <a:r>
              <a:rPr lang="ru-RU" sz="4400" b="1" dirty="0" err="1" smtClean="0">
                <a:solidFill>
                  <a:srgbClr val="7030A0"/>
                </a:solidFill>
              </a:rPr>
              <a:t>Дьенеша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7632848" cy="25202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Дьенеша предназначены для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математике в игровой форме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Занятия с ними способствуют развитию памяти, внимания, воображения, речи. У ребенка появляются умения классифицировать материал, сравнивать, анализировать аналитическую информацию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048148" cy="15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672408" cy="19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03" y="2996467"/>
            <a:ext cx="3305944" cy="24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934870"/>
            <a:ext cx="3672408" cy="15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Счетные палочки Кюизенера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4644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Рассматриваемый способ позволяет в игровой форме заранее развить у ребенка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математике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способности к этому предмету.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данной обучающей программы подразумевают эффективное формирование у ребенка понятия последовательности чисел, их состава, а также сравнения чисел по возрастанию или убыванию, сравнения размера и длины. </a:t>
            </a:r>
          </a:p>
        </p:txBody>
      </p:sp>
    </p:spTree>
    <p:extLst>
      <p:ext uri="{BB962C8B-B14F-4D97-AF65-F5344CB8AC3E}">
        <p14:creationId xmlns:p14="http://schemas.microsoft.com/office/powerpoint/2010/main" val="11987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295" y="764704"/>
            <a:ext cx="3829223" cy="241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98455"/>
            <a:ext cx="3425957" cy="256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96160"/>
            <a:ext cx="3430711" cy="257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475483" cy="24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Теремки для обучения чтению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07" y="3933056"/>
            <a:ext cx="4091835" cy="24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998" y="342213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Шнуровки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17320"/>
            <a:ext cx="2520491" cy="25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161" y="104188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Кораблик для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 </a:t>
            </a:r>
            <a:r>
              <a:rPr lang="ru-RU" dirty="0"/>
              <a:t>цифрам и </a:t>
            </a:r>
            <a:r>
              <a:rPr lang="ru-RU" dirty="0" smtClean="0"/>
              <a:t>счету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89537"/>
            <a:ext cx="2353444" cy="23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91726" y="3753145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Игры-вкладыши</a:t>
            </a:r>
          </a:p>
        </p:txBody>
      </p:sp>
    </p:spTree>
    <p:extLst>
      <p:ext uri="{BB962C8B-B14F-4D97-AF65-F5344CB8AC3E}">
        <p14:creationId xmlns:p14="http://schemas.microsoft.com/office/powerpoint/2010/main" val="14566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632848" cy="5040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Информационно – коммуникативные технологии</a:t>
            </a:r>
            <a:endParaRPr lang="ru-RU" sz="54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Преимущества использования интерактивных материалов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056784" cy="4104456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материалы: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увеличить восприятие материала;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наглядность;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непроизвольное внимание детей, помогает развить произвольное;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поисковой и познавательной деятельности;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эффективному усвоению материала, развитию памяти, воображения, творчества детей.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иллюстративного материала к НОД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дидактических игр</a:t>
            </a:r>
          </a:p>
        </p:txBody>
      </p:sp>
    </p:spTree>
    <p:extLst>
      <p:ext uri="{BB962C8B-B14F-4D97-AF65-F5344CB8AC3E}">
        <p14:creationId xmlns:p14="http://schemas.microsoft.com/office/powerpoint/2010/main" val="26158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Метод проектов </a:t>
            </a:r>
            <a:b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</a:br>
            <a: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в ДОУ </a:t>
            </a:r>
            <a:b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</a:br>
            <a: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как инновационная </a:t>
            </a:r>
            <a:b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</a:br>
            <a: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педагогическая </a:t>
            </a:r>
            <a:b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</a:br>
            <a:r>
              <a:rPr lang="ru-RU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технология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704856" cy="48245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9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Технология «ТРИЗ»</a:t>
            </a:r>
            <a:endParaRPr lang="ru-RU" sz="96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24744"/>
            <a:ext cx="5616624" cy="6657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Что такое ТРИЗ?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665" y="2093921"/>
            <a:ext cx="7543800" cy="4543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теория решения изобретательских задач.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схема системного, талантливого мышления, используя которую, Вы сможете вместе с детьми находить логический выход из любой житейской ситуации, а ребенок грамотно и правильно решать любые свои проблемы. Также ТРИЗ основана на принципах самостоятельного мышления, где необходимо дать возможность ребенку находить ответ самому, а не повторять заученные фразы или предложения.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296144" cy="168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4602" y="602961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Генрих </a:t>
            </a:r>
            <a:r>
              <a:rPr lang="ru-RU" dirty="0" smtClean="0"/>
              <a:t>Саулович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Альтшуллер </a:t>
            </a:r>
          </a:p>
        </p:txBody>
      </p:sp>
    </p:spTree>
    <p:extLst>
      <p:ext uri="{BB962C8B-B14F-4D97-AF65-F5344CB8AC3E}">
        <p14:creationId xmlns:p14="http://schemas.microsoft.com/office/powerpoint/2010/main" val="24475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4544" y="764704"/>
            <a:ext cx="897300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9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704856" cy="52565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9600" b="1" i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Здоровьесберегающие</a:t>
            </a:r>
            <a:r>
              <a:rPr lang="ru-RU" sz="9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 технологии</a:t>
            </a:r>
            <a:endParaRPr lang="ru-RU" sz="96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несколько </a:t>
            </a:r>
            <a:r>
              <a:rPr lang="ru-RU" sz="2800" b="1" dirty="0" smtClean="0">
                <a:solidFill>
                  <a:srgbClr val="7030A0"/>
                </a:solidFill>
              </a:rPr>
              <a:t>этапов пути к здоровью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704856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Для обеспечения комплексного подхода к охране и улучшению здоровья воспитанников, требуемого по ФГОС, в ДОУ  я использую различные виды современных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технологий:</a:t>
            </a:r>
          </a:p>
          <a:p>
            <a:r>
              <a:rPr lang="ru-RU" dirty="0" smtClean="0"/>
              <a:t>физкультурно-оздоровительные (проведение подвижных игр, спортивные мероприятия, </a:t>
            </a:r>
            <a:r>
              <a:rPr lang="ru-RU" dirty="0" err="1" smtClean="0"/>
              <a:t>валеологические</a:t>
            </a:r>
            <a:r>
              <a:rPr lang="ru-RU" dirty="0" smtClean="0"/>
              <a:t> занятия, процедуры закаливания, организация прогулок и т.д.)</a:t>
            </a:r>
          </a:p>
          <a:p>
            <a:r>
              <a:rPr lang="ru-RU" dirty="0" err="1" smtClean="0"/>
              <a:t>валеологическое</a:t>
            </a:r>
            <a:r>
              <a:rPr lang="ru-RU" dirty="0" smtClean="0"/>
              <a:t> образование родителей (мотивация родителей к ведению здорового образа жизни, обучение родителей способам взаимодействия с детьми по формированию у них </a:t>
            </a:r>
            <a:r>
              <a:rPr lang="ru-RU" dirty="0" err="1" smtClean="0"/>
              <a:t>валеологической</a:t>
            </a:r>
            <a:r>
              <a:rPr lang="ru-RU" dirty="0" smtClean="0"/>
              <a:t> культуры);</a:t>
            </a:r>
          </a:p>
          <a:p>
            <a:r>
              <a:rPr lang="ru-RU" dirty="0" err="1" smtClean="0"/>
              <a:t>валеологическое</a:t>
            </a:r>
            <a:r>
              <a:rPr lang="ru-RU" dirty="0" smtClean="0"/>
              <a:t> просвещение педагогов (ознакомление воспитателей с инновационными </a:t>
            </a:r>
            <a:r>
              <a:rPr lang="ru-RU" dirty="0" err="1" smtClean="0"/>
              <a:t>здоровьесберегающими</a:t>
            </a:r>
            <a:r>
              <a:rPr lang="ru-RU" dirty="0" smtClean="0"/>
              <a:t> технологиями и способами их внедрения, мотивация к здоровому образу жизни, расширение знаний о возрастных и психологических особенностях дошкольников);</a:t>
            </a:r>
          </a:p>
          <a:p>
            <a:r>
              <a:rPr lang="ru-RU" dirty="0" err="1" smtClean="0"/>
              <a:t>здоровьесберегающее</a:t>
            </a:r>
            <a:r>
              <a:rPr lang="ru-RU" dirty="0" smtClean="0"/>
              <a:t> образование детей (формирование </a:t>
            </a:r>
            <a:r>
              <a:rPr lang="ru-RU" dirty="0" err="1" smtClean="0"/>
              <a:t>валеологических</a:t>
            </a:r>
            <a:r>
              <a:rPr lang="ru-RU" dirty="0" smtClean="0"/>
              <a:t> знаний и навыков). Так же для здоровья сбережения в своей работе , активно использую БОС технологию 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4189946" cy="25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F:\Фото в печать\DSC_0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28" y="3976623"/>
            <a:ext cx="3625938" cy="240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 в печать\DSC_07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483726"/>
            <a:ext cx="3725366" cy="247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ото в печать\DSC_07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48" y="4036386"/>
            <a:ext cx="3746267" cy="2484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704856" cy="38884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9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Спасибо за внимание!</a:t>
            </a:r>
            <a:endParaRPr lang="ru-RU" sz="96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0880" cy="208823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Тезис современного понимания метода проектов: </a:t>
            </a:r>
            <a:br>
              <a:rPr lang="ru-RU" sz="2400" b="1" i="1" dirty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i="1" u="sng" dirty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«Все, что я познаю, я знаю, для чего мне это надо и где и как я могу эти знания применить».</a:t>
            </a:r>
            <a:r>
              <a:rPr lang="ru-RU" sz="2800" b="1" i="1" dirty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24944"/>
            <a:ext cx="7056784" cy="302433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Стержнем технологии метода проектов является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(исследовательская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познавательная, продуктивная), в процессе которой ребенок познает окружающий мир и воплощает новые знания в реальные продукты.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Цель проектного </a:t>
            </a:r>
            <a:r>
              <a:rPr lang="ru-RU" sz="4400" b="1" dirty="0" smtClean="0">
                <a:solidFill>
                  <a:srgbClr val="7030A0"/>
                </a:solidFill>
              </a:rPr>
              <a:t>метода </a:t>
            </a:r>
            <a:r>
              <a:rPr lang="ru-RU" sz="4400" b="1" dirty="0">
                <a:solidFill>
                  <a:srgbClr val="7030A0"/>
                </a:solidFill>
              </a:rPr>
              <a:t>в ДОУ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04856" cy="367240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раскрывающих 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и интеллектуальный потенциал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ориентированных на диалогическое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взрослых и педагогов, способствующих самопознанию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саморазвитию всех участников процесса.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8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4493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Значение проектного метода: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128792" cy="4104456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активизации самостоятельной и познавательной деятельности дошкольника 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окружающую действительность 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 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 наблюдать, слушать;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 увидеть проблему со всех сторон;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навыков   обобщать 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память, мышление, воображение;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 навыки  и нравственные качества 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самосовершенствованию.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115616" y="404664"/>
            <a:ext cx="53989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Проект – это «пять П»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725369" cy="53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3362263" y="2780928"/>
            <a:ext cx="2217849" cy="20162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Портфолио проекта </a:t>
            </a:r>
            <a:br>
              <a:rPr lang="ru-RU" sz="1600" dirty="0"/>
            </a:br>
            <a:r>
              <a:rPr lang="ru-RU" sz="1600" dirty="0"/>
              <a:t>– папка ,в которой собраны все рабочие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42903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i="1" dirty="0" smtClean="0"/>
              <a:t>Проект по экспериментальной деятельности со старшими дошкольниками</a:t>
            </a:r>
            <a:endParaRPr lang="ru-RU" sz="2200" dirty="0"/>
          </a:p>
        </p:txBody>
      </p:sp>
      <p:pic>
        <p:nvPicPr>
          <p:cNvPr id="1026" name="Picture 2" descr="F:\Открытые занятия к МО\DSC_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1"/>
            <a:ext cx="3643338" cy="2357454"/>
          </a:xfrm>
          <a:prstGeom prst="rect">
            <a:avLst/>
          </a:prstGeom>
          <a:noFill/>
        </p:spPr>
      </p:pic>
      <p:pic>
        <p:nvPicPr>
          <p:cNvPr id="1027" name="Picture 3" descr="F:\Открытые занятия к МО\DSC_05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3571900" cy="2528142"/>
          </a:xfrm>
          <a:prstGeom prst="rect">
            <a:avLst/>
          </a:prstGeom>
          <a:noFill/>
        </p:spPr>
      </p:pic>
      <p:pic>
        <p:nvPicPr>
          <p:cNvPr id="1028" name="Picture 4" descr="F:\Открытые занятия к МО\DSC_06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071942"/>
            <a:ext cx="3857652" cy="224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44816" cy="48245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Технология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«Портфолио дошкольника»</a:t>
            </a:r>
            <a:endParaRPr lang="ru-RU" sz="54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0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1982</TotalTime>
  <Words>961</Words>
  <Application>Microsoft Office PowerPoint</Application>
  <PresentationFormat>Экран (4:3)</PresentationFormat>
  <Paragraphs>112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педагогические  технологии в  образовательной  деятельности</vt:lpstr>
      <vt:lpstr>Технология – это совокупность приемов, применяемых в каком-либо деле, мастерстве, искусстве (толковый словарь). </vt:lpstr>
      <vt:lpstr>Презентация PowerPoint</vt:lpstr>
      <vt:lpstr>Тезис современного понимания метода проектов:  «Все, что я познаю, я знаю, для чего мне это надо и где и как я могу эти знания применить». </vt:lpstr>
      <vt:lpstr>Цель проектного метода в ДОУ </vt:lpstr>
      <vt:lpstr>Значение проектного метода: </vt:lpstr>
      <vt:lpstr>Проект – это «пять П»</vt:lpstr>
      <vt:lpstr> Проект по экспериментальной деятельности со старшими дошкольниками</vt:lpstr>
      <vt:lpstr>Презентация PowerPoint</vt:lpstr>
      <vt:lpstr>Цель: развитие творческого потенциала дошкольника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детьми</vt:lpstr>
      <vt:lpstr>Уголок иследовательской деятельности</vt:lpstr>
      <vt:lpstr>Презентация PowerPoint</vt:lpstr>
      <vt:lpstr>Презентация PowerPoint</vt:lpstr>
      <vt:lpstr>Мария Монтессори</vt:lpstr>
      <vt:lpstr>Презентация PowerPoint</vt:lpstr>
      <vt:lpstr>Презентация PowerPoint</vt:lpstr>
      <vt:lpstr>блоки Дьенеша</vt:lpstr>
      <vt:lpstr>Презентация PowerPoint</vt:lpstr>
      <vt:lpstr>Счетные палочки Кюизенера</vt:lpstr>
      <vt:lpstr>Презентация PowerPoint</vt:lpstr>
      <vt:lpstr>Презентация PowerPoint</vt:lpstr>
      <vt:lpstr>Презентация PowerPoint</vt:lpstr>
      <vt:lpstr>Преимущества использования интерактивных материалов </vt:lpstr>
      <vt:lpstr>Презентация PowerPoint</vt:lpstr>
      <vt:lpstr>Что такое ТРИЗ?</vt:lpstr>
      <vt:lpstr>Презентация PowerPoint</vt:lpstr>
      <vt:lpstr>Презентация PowerPoint</vt:lpstr>
      <vt:lpstr> несколько этапов пути к здоровью </vt:lpstr>
      <vt:lpstr>Создание здоровьесберегающая среда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педагогические технологии в образовательной деятельности</dc:title>
  <dc:creator>дмитрий</dc:creator>
  <cp:lastModifiedBy>Алекс</cp:lastModifiedBy>
  <cp:revision>101</cp:revision>
  <dcterms:created xsi:type="dcterms:W3CDTF">2018-09-08T02:45:30Z</dcterms:created>
  <dcterms:modified xsi:type="dcterms:W3CDTF">2020-04-10T09:21:00Z</dcterms:modified>
</cp:coreProperties>
</file>