
<file path=[Content_Types].xml><?xml version="1.0" encoding="utf-8"?>
<Types xmlns="http://schemas.openxmlformats.org/package/2006/content-types">
  <Default Extension="png" ContentType="image/png"/>
  <Default Extension="bin" ContentType="application/vnd.ms-office.vbaPro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slideshow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"/>
  </p:notesMasterIdLst>
  <p:sldIdLst>
    <p:sldId id="262" r:id="rId2"/>
    <p:sldId id="261" r:id="rId3"/>
  </p:sldIdLst>
  <p:sldSz cx="9144000" cy="6858000" type="screen4x3"/>
  <p:notesSz cx="6858000" cy="9144000"/>
  <p:custDataLst>
    <p:tags r:id="rId5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9900"/>
    <a:srgbClr val="FF7C80"/>
    <a:srgbClr val="FF6600"/>
    <a:srgbClr val="FFFF00"/>
    <a:srgbClr val="CC6600"/>
    <a:srgbClr val="D60093"/>
    <a:srgbClr val="009900"/>
    <a:srgbClr val="006600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71" autoAdjust="0"/>
    <p:restoredTop sz="94660"/>
  </p:normalViewPr>
  <p:slideViewPr>
    <p:cSldViewPr>
      <p:cViewPr>
        <p:scale>
          <a:sx n="60" d="100"/>
          <a:sy n="60" d="100"/>
        </p:scale>
        <p:origin x="-3150" y="-1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10" Type="http://schemas.microsoft.com/office/2006/relationships/vbaProject" Target="vbaProject.bin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85028ACE-0DD9-4214-BDB6-0846247BC719}" type="datetimeFigureOut">
              <a:rPr lang="ru-RU"/>
              <a:pPr>
                <a:defRPr/>
              </a:pPr>
              <a:t>06.04.2021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BCAB95E5-5DB8-4FF2-9705-6B9F7DF112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81247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EDAD06-1C63-4012-98AA-1CC75A52144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5959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B2EA7F-A9BB-4EB9-A218-F46DE130703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9568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8A89EF-995B-4C3F-AAC7-A4AFA4D0160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2820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D569EC-2136-4EB8-8F68-3BE98B97C20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9733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A6D7FB-F840-43E4-A9DE-2FB0143EDA9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9157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2AFCD7-B4B9-4B9C-8FE6-F787952ACF4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2639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7A4264-423C-4BC5-8436-F8128CA9E4F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1002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5B8463-1422-46FC-AD8B-A5483226E67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8577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1547A7-2E92-45F1-9E57-0E6BBAAEA58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8447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63B592-AB2C-41F6-9835-E1B6A2A5D9B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7938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F5C011-0902-4CF2-8105-C2FA0187560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7005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F8DA497-E91E-4C68-B8CC-18338D60C7A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4516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4" descr="\\192.168.0.55\локальная сеть\3 Секретарь-делопроизводитель\МО-2021\Таграм квадрат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30000"/>
            <a:ext cx="1736211" cy="172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Medvejonok\Desktop\Презентация танграм\Фон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081"/>
            <a:ext cx="9187369" cy="6839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125" y="-171400"/>
            <a:ext cx="7754937" cy="280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0" y="6105256"/>
            <a:ext cx="835762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rgbClr val="FF0000"/>
                </a:solidFill>
              </a:rPr>
              <a:t>Составил: Колосова Ксения </a:t>
            </a:r>
            <a:r>
              <a:rPr lang="ru-RU" dirty="0" smtClean="0">
                <a:solidFill>
                  <a:srgbClr val="FF0000"/>
                </a:solidFill>
              </a:rPr>
              <a:t>Геннадьевна, </a:t>
            </a:r>
          </a:p>
          <a:p>
            <a:pPr algn="ctr"/>
            <a:r>
              <a:rPr lang="ru-RU" dirty="0" smtClean="0">
                <a:solidFill>
                  <a:srgbClr val="FF0000"/>
                </a:solidFill>
              </a:rPr>
              <a:t>воспитатель </a:t>
            </a:r>
            <a:r>
              <a:rPr lang="ru-RU" dirty="0">
                <a:solidFill>
                  <a:srgbClr val="FF0000"/>
                </a:solidFill>
              </a:rPr>
              <a:t>МБДОУ ЦРР – Д/С «Медвежонок»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7500" y="2506717"/>
            <a:ext cx="3312368" cy="329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Управляющая кнопка: настраиваемая 2">
            <a:hlinkClick r:id="" action="ppaction://hlinkshowjump?jump=nextslide" highlightClick="1"/>
          </p:cNvPr>
          <p:cNvSpPr/>
          <p:nvPr/>
        </p:nvSpPr>
        <p:spPr>
          <a:xfrm>
            <a:off x="7548522" y="5994000"/>
            <a:ext cx="1368152" cy="675360"/>
          </a:xfrm>
          <a:prstGeom prst="actionButtonBlank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70C0"/>
                </a:solidFill>
              </a:rPr>
              <a:t>ИГРАТЬ</a:t>
            </a:r>
            <a:endParaRPr lang="ru-RU" sz="2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6807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ый треугольник 6">
            <a:hlinkClick r:id="" action="ppaction://macro?name=DragandDrop"/>
          </p:cNvPr>
          <p:cNvSpPr/>
          <p:nvPr/>
        </p:nvSpPr>
        <p:spPr>
          <a:xfrm rot="8100000" flipH="1">
            <a:off x="8463469" y="4401400"/>
            <a:ext cx="988980" cy="988980"/>
          </a:xfrm>
          <a:prstGeom prst="rtTriangl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ый треугольник 7">
            <a:hlinkClick r:id="" action="ppaction://macro?name=DragandDrop"/>
          </p:cNvPr>
          <p:cNvSpPr/>
          <p:nvPr/>
        </p:nvSpPr>
        <p:spPr>
          <a:xfrm rot="13500000">
            <a:off x="7764154" y="3002772"/>
            <a:ext cx="988980" cy="988980"/>
          </a:xfrm>
          <a:prstGeom prst="rtTriangl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" action="ppaction://macro?name=DragandDrop"/>
          </p:cNvPr>
          <p:cNvSpPr/>
          <p:nvPr/>
        </p:nvSpPr>
        <p:spPr>
          <a:xfrm>
            <a:off x="6297663" y="1966207"/>
            <a:ext cx="988980" cy="9889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ый треугольник 3">
            <a:hlinkClick r:id="" action="ppaction://macro?name=DragandDrop"/>
          </p:cNvPr>
          <p:cNvSpPr/>
          <p:nvPr/>
        </p:nvSpPr>
        <p:spPr>
          <a:xfrm>
            <a:off x="6297663" y="3769395"/>
            <a:ext cx="1977961" cy="1977961"/>
          </a:xfrm>
          <a:prstGeom prst="rtTriangl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ый треугольник 4">
            <a:hlinkClick r:id="" action="ppaction://macro?name=DragandDrop"/>
          </p:cNvPr>
          <p:cNvSpPr/>
          <p:nvPr/>
        </p:nvSpPr>
        <p:spPr>
          <a:xfrm rot="2700000">
            <a:off x="8088905" y="1123929"/>
            <a:ext cx="1386803" cy="1386803"/>
          </a:xfrm>
          <a:prstGeom prst="rtTriangl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ый треугольник 2">
            <a:hlinkClick r:id="" action="ppaction://macro?name=DragandDrop"/>
          </p:cNvPr>
          <p:cNvSpPr/>
          <p:nvPr/>
        </p:nvSpPr>
        <p:spPr>
          <a:xfrm rot="13500000" flipH="1" flipV="1">
            <a:off x="7078899" y="2758529"/>
            <a:ext cx="1977961" cy="1977961"/>
          </a:xfrm>
          <a:prstGeom prst="rtTriangl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араллелограмм 5">
            <a:hlinkClick r:id="" action="ppaction://macro?name=DragandDrop"/>
          </p:cNvPr>
          <p:cNvSpPr/>
          <p:nvPr/>
        </p:nvSpPr>
        <p:spPr>
          <a:xfrm rot="20820000">
            <a:off x="6783664" y="284760"/>
            <a:ext cx="1977961" cy="988980"/>
          </a:xfrm>
          <a:prstGeom prst="parallelogram">
            <a:avLst>
              <a:gd name="adj" fmla="val 99170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0" name="Picture 2" descr="C:\Users\Medvejonok\Desktop\Презентация танграм\Заяц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-2748"/>
            <a:ext cx="1711475" cy="2966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Управляющая кнопка: настраиваемая 1">
            <a:hlinkClick r:id="" action="ppaction://hlinkshowjump?jump=endshow" highlightClick="1"/>
          </p:cNvPr>
          <p:cNvSpPr/>
          <p:nvPr/>
        </p:nvSpPr>
        <p:spPr>
          <a:xfrm>
            <a:off x="7559329" y="6165304"/>
            <a:ext cx="1398630" cy="576064"/>
          </a:xfrm>
          <a:prstGeom prst="actionButtonBlank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70C0"/>
                </a:solidFill>
              </a:rPr>
              <a:t>ГОТОВО</a:t>
            </a:r>
            <a:endParaRPr lang="ru-RU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6788102bba543396b1e7d59751756a9434d26ee2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224</TotalTime>
  <Words>16</Words>
  <Application>Microsoft Office PowerPoint</Application>
  <PresentationFormat>Экран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Танграм. Геометрическая головоломка</dc:title>
  <dc:subject>Развивающая игра</dc:subject>
  <dc:creator>Ксения Колосова</dc:creator>
  <cp:keywords>презентация с макросом DragAndDrop, развивающая игра, танграм, геометрический конструктор</cp:keywords>
  <cp:lastModifiedBy>Medvejonok</cp:lastModifiedBy>
  <cp:revision>55</cp:revision>
  <dcterms:created xsi:type="dcterms:W3CDTF">2014-02-01T18:55:23Z</dcterms:created>
  <dcterms:modified xsi:type="dcterms:W3CDTF">2021-04-06T06:56:46Z</dcterms:modified>
</cp:coreProperties>
</file>